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12990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18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872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74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02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64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58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76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92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433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73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85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491880" y="5733255"/>
            <a:ext cx="259228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63688" y="2060848"/>
            <a:ext cx="6023022" cy="1872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333333"/>
              </a:buClr>
              <a:buSzPct val="25000"/>
            </a:pPr>
            <a:r>
              <a:rPr lang="ru-RU" sz="4200" b="1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СЛАВЕТНА БОЖА ЧЕСНІСТЬ</a:t>
            </a:r>
            <a:endParaRPr lang="ru-RU" sz="4200" b="1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3096344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я,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баптист-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буду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звіщати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співатиму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милостивому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Якова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моєму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Спасителю,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5997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3096344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відрубаю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роги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безбожних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бунтівних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роги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праведного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християнина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піднесуться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8404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прославляємо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Боже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Тебе,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прославляєм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близьке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Оповідають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чуда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Коли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прийде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година означена,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Суддя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судити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справедливо.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5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Розтопилась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земля,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мешканці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та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стовпи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зміцнюю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Я.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790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сказав до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корумпованих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ЧОЛОВІКІВ: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шалійте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безбожним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підіймайте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рога!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6093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підіймайте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ЧОЛОВІКИ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рога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догори,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говоріть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твердошийно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2904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сходу, і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заходу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пустині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надійде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повищення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8831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але судить Бог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Творець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Правитель: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того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понижує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аж до пекла,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того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повищує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b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життя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2001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203848" y="5733255"/>
            <a:ext cx="280831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uk-UA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1124744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чаша в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руці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шумливе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вино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повне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мішаного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наливає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переможний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беззаконні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прогнилі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ЧОЛОВІКИ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виссуть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випʼють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лиш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дріжджі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пекло 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них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чекатиме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400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Экран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75</vt:lpstr>
      <vt:lpstr>ПСАЛОМ 75:2</vt:lpstr>
      <vt:lpstr>ПСАЛОМ 75:3</vt:lpstr>
      <vt:lpstr>ПСАЛОМ 75:4</vt:lpstr>
      <vt:lpstr>ПСАЛОМ 75:5</vt:lpstr>
      <vt:lpstr>ПСАЛОМ 75:6</vt:lpstr>
      <vt:lpstr>ПСАЛОМ 75:7</vt:lpstr>
      <vt:lpstr>ПСАЛОМ 75:8</vt:lpstr>
      <vt:lpstr>ПСАЛОМ 75:9</vt:lpstr>
      <vt:lpstr>ПСАЛОМ 75:10</vt:lpstr>
      <vt:lpstr>ПСАЛОМ 75:11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</dc:title>
  <cp:lastModifiedBy>Admin</cp:lastModifiedBy>
  <cp:revision>11</cp:revision>
  <dcterms:modified xsi:type="dcterms:W3CDTF">2019-11-11T18:27:22Z</dcterms:modified>
</cp:coreProperties>
</file>